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4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07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1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8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36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50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84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9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01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3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96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62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0" y="3188343"/>
            <a:ext cx="3738184" cy="236751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4297" y="547007"/>
            <a:ext cx="5299364" cy="146140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24" y="3140710"/>
            <a:ext cx="3657600" cy="246278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79" y="3020912"/>
            <a:ext cx="3974718" cy="271870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943212" y="5886450"/>
            <a:ext cx="121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Rio WG AD</a:t>
            </a:r>
          </a:p>
          <a:p>
            <a:r>
              <a:rPr lang="sv-SE" dirty="0"/>
              <a:t>15147500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923064" y="5886450"/>
            <a:ext cx="121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Rio WG AD</a:t>
            </a:r>
          </a:p>
          <a:p>
            <a:r>
              <a:rPr lang="sv-SE" dirty="0"/>
              <a:t>15147501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9119507" y="5886450"/>
            <a:ext cx="121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Rio WG AD</a:t>
            </a:r>
          </a:p>
          <a:p>
            <a:r>
              <a:rPr lang="sv-SE" dirty="0"/>
              <a:t>15147502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78" y="215700"/>
            <a:ext cx="3926701" cy="212401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16" y="6202496"/>
            <a:ext cx="611639" cy="3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53" y="253263"/>
            <a:ext cx="3535831" cy="244679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309264" y="2700058"/>
            <a:ext cx="137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Rio WG AD</a:t>
            </a:r>
          </a:p>
          <a:p>
            <a:r>
              <a:rPr lang="sv-SE" dirty="0"/>
              <a:t>15147504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16" y="6202496"/>
            <a:ext cx="611639" cy="330285"/>
          </a:xfrm>
          <a:prstGeom prst="rect">
            <a:avLst/>
          </a:prstGeom>
        </p:spPr>
      </p:pic>
      <p:pic>
        <p:nvPicPr>
          <p:cNvPr id="4" name="Bildobjekt 3" descr="En bild som visar skodon, kläder&#10;&#10;Automatiskt genererad beskrivning">
            <a:extLst>
              <a:ext uri="{FF2B5EF4-FFF2-40B4-BE49-F238E27FC236}">
                <a16:creationId xmlns:a16="http://schemas.microsoft.com/office/drawing/2014/main" id="{BBDD6BEC-B920-728F-3B2F-870EB968A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" y="42059"/>
            <a:ext cx="4171405" cy="298116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1629B88-8A2D-B45C-AE7D-1EA4F48C85C0}"/>
              </a:ext>
            </a:extLst>
          </p:cNvPr>
          <p:cNvSpPr txBox="1"/>
          <p:nvPr/>
        </p:nvSpPr>
        <p:spPr>
          <a:xfrm>
            <a:off x="1893826" y="2784982"/>
            <a:ext cx="137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Rio WG AD</a:t>
            </a:r>
          </a:p>
          <a:p>
            <a:r>
              <a:rPr lang="sv-SE" dirty="0"/>
              <a:t>15147503</a:t>
            </a:r>
          </a:p>
        </p:txBody>
      </p:sp>
      <p:pic>
        <p:nvPicPr>
          <p:cNvPr id="15" name="Bildobjekt 14" descr="En bild som visar skodon&#10;&#10;Automatiskt genererad beskrivning">
            <a:extLst>
              <a:ext uri="{FF2B5EF4-FFF2-40B4-BE49-F238E27FC236}">
                <a16:creationId xmlns:a16="http://schemas.microsoft.com/office/drawing/2014/main" id="{CBD527DC-B00D-0A4E-267D-6602A5F10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" y="3346389"/>
            <a:ext cx="4171405" cy="2769813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827151" y="6169610"/>
            <a:ext cx="121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Rio WG AD</a:t>
            </a:r>
          </a:p>
          <a:p>
            <a:r>
              <a:rPr lang="sv-SE" dirty="0"/>
              <a:t>15147507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0F861E7-F756-0FE2-9035-14805CA7F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95" y="3622614"/>
            <a:ext cx="3902527" cy="237794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77DE7426-4DC8-EAA7-8B12-BF87C894AE7F}"/>
              </a:ext>
            </a:extLst>
          </p:cNvPr>
          <p:cNvSpPr txBox="1"/>
          <p:nvPr/>
        </p:nvSpPr>
        <p:spPr>
          <a:xfrm>
            <a:off x="8424166" y="6116202"/>
            <a:ext cx="172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Moldava WG AD</a:t>
            </a:r>
          </a:p>
          <a:p>
            <a:r>
              <a:rPr lang="sv-SE" dirty="0"/>
              <a:t>15147510</a:t>
            </a:r>
          </a:p>
        </p:txBody>
      </p:sp>
    </p:spTree>
    <p:extLst>
      <p:ext uri="{BB962C8B-B14F-4D97-AF65-F5344CB8AC3E}">
        <p14:creationId xmlns:p14="http://schemas.microsoft.com/office/powerpoint/2010/main" val="43099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58" y="162712"/>
            <a:ext cx="3885027" cy="259001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4" y="262857"/>
            <a:ext cx="3914895" cy="248987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16" y="6202496"/>
            <a:ext cx="611639" cy="33028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58" y="3121035"/>
            <a:ext cx="4035984" cy="2868238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7304351" y="2467955"/>
            <a:ext cx="172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Moldava WG AD</a:t>
            </a:r>
          </a:p>
          <a:p>
            <a:r>
              <a:rPr lang="sv-SE" dirty="0"/>
              <a:t>15147513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247858" y="2555631"/>
            <a:ext cx="172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Moldava WG AD</a:t>
            </a:r>
          </a:p>
          <a:p>
            <a:r>
              <a:rPr lang="sv-SE" dirty="0"/>
              <a:t>15147514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405007" y="6048957"/>
            <a:ext cx="179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Moldava AD Herr</a:t>
            </a:r>
          </a:p>
          <a:p>
            <a:r>
              <a:rPr lang="sv-SE" dirty="0"/>
              <a:t>15147511</a:t>
            </a:r>
          </a:p>
        </p:txBody>
      </p:sp>
      <p:pic>
        <p:nvPicPr>
          <p:cNvPr id="4" name="Bildobjekt 3" descr="En bild som visar skodon, accessoarer, låda&#10;&#10;Automatiskt genererad beskrivning">
            <a:extLst>
              <a:ext uri="{FF2B5EF4-FFF2-40B4-BE49-F238E27FC236}">
                <a16:creationId xmlns:a16="http://schemas.microsoft.com/office/drawing/2014/main" id="{76C65B2F-D25E-89BD-37DE-D9BC326F3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4" y="3277334"/>
            <a:ext cx="3816049" cy="27119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0569CEA-AB48-3028-AC36-9B6BCB402C6F}"/>
              </a:ext>
            </a:extLst>
          </p:cNvPr>
          <p:cNvSpPr txBox="1"/>
          <p:nvPr/>
        </p:nvSpPr>
        <p:spPr>
          <a:xfrm>
            <a:off x="1333500" y="6076950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Moldava WG AD</a:t>
            </a:r>
          </a:p>
          <a:p>
            <a:r>
              <a:rPr lang="sv-SE" dirty="0"/>
              <a:t>15147515</a:t>
            </a:r>
          </a:p>
        </p:txBody>
      </p:sp>
    </p:spTree>
    <p:extLst>
      <p:ext uri="{BB962C8B-B14F-4D97-AF65-F5344CB8AC3E}">
        <p14:creationId xmlns:p14="http://schemas.microsoft.com/office/powerpoint/2010/main" val="254882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21933D2-62A1-9521-5AFB-46D91E326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6" y="455011"/>
            <a:ext cx="3692264" cy="246643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5BE9D51-5A63-5708-B58B-CA2935DD6674}"/>
              </a:ext>
            </a:extLst>
          </p:cNvPr>
          <p:cNvSpPr txBox="1"/>
          <p:nvPr/>
        </p:nvSpPr>
        <p:spPr>
          <a:xfrm>
            <a:off x="651782" y="2468337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Airbase AD</a:t>
            </a:r>
          </a:p>
          <a:p>
            <a:r>
              <a:rPr lang="sv-SE" dirty="0"/>
              <a:t>15147520</a:t>
            </a:r>
          </a:p>
        </p:txBody>
      </p:sp>
      <p:pic>
        <p:nvPicPr>
          <p:cNvPr id="5" name="Bildobjekt 4" descr="En bild som visar skodon&#10;&#10;Automatiskt genererad beskrivning">
            <a:extLst>
              <a:ext uri="{FF2B5EF4-FFF2-40B4-BE49-F238E27FC236}">
                <a16:creationId xmlns:a16="http://schemas.microsoft.com/office/drawing/2014/main" id="{9D30ED94-262A-845D-1D19-A4A3B4BC32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098" y="1330102"/>
            <a:ext cx="5477752" cy="2632297"/>
          </a:xfrm>
          <a:prstGeom prst="rect">
            <a:avLst/>
          </a:prstGeom>
        </p:spPr>
      </p:pic>
      <p:pic>
        <p:nvPicPr>
          <p:cNvPr id="7" name="Bildobjekt 6" descr="En bild som visar skodon&#10;&#10;Automatiskt genererad beskrivning">
            <a:extLst>
              <a:ext uri="{FF2B5EF4-FFF2-40B4-BE49-F238E27FC236}">
                <a16:creationId xmlns:a16="http://schemas.microsoft.com/office/drawing/2014/main" id="{D0A1EEE5-AFFD-DD2E-313F-34D7D4DD03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4223" y="4086226"/>
            <a:ext cx="4895850" cy="246643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DBF9601-9FB8-36A5-5D99-3C741BA9671D}"/>
              </a:ext>
            </a:extLst>
          </p:cNvPr>
          <p:cNvSpPr txBox="1"/>
          <p:nvPr/>
        </p:nvSpPr>
        <p:spPr>
          <a:xfrm>
            <a:off x="7567612" y="5696648"/>
            <a:ext cx="172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Malaren </a:t>
            </a:r>
            <a:r>
              <a:rPr lang="sv-SE" dirty="0" err="1"/>
              <a:t>Low</a:t>
            </a:r>
            <a:r>
              <a:rPr lang="sv-SE" dirty="0"/>
              <a:t> AD</a:t>
            </a:r>
          </a:p>
          <a:p>
            <a:r>
              <a:rPr lang="sv-SE" dirty="0"/>
              <a:t>15147525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937AE92-B258-C2AE-007F-8AD2541A3E97}"/>
              </a:ext>
            </a:extLst>
          </p:cNvPr>
          <p:cNvSpPr txBox="1"/>
          <p:nvPr/>
        </p:nvSpPr>
        <p:spPr>
          <a:xfrm>
            <a:off x="9210675" y="93345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Malaren </a:t>
            </a:r>
            <a:r>
              <a:rPr lang="sv-SE" dirty="0" err="1"/>
              <a:t>Low</a:t>
            </a:r>
            <a:r>
              <a:rPr lang="sv-SE" dirty="0"/>
              <a:t> AD</a:t>
            </a:r>
          </a:p>
          <a:p>
            <a:r>
              <a:rPr lang="sv-SE" dirty="0"/>
              <a:t>15147524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0B3C301-FC81-1856-7162-D72552778F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16" y="6202496"/>
            <a:ext cx="611639" cy="3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9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16" y="6202496"/>
            <a:ext cx="611639" cy="33028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301" y="486500"/>
            <a:ext cx="3522215" cy="223462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49" y="3716258"/>
            <a:ext cx="3584119" cy="220664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36" y="3608222"/>
            <a:ext cx="3731080" cy="242271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115300" y="262428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Aalim</a:t>
            </a:r>
            <a:endParaRPr lang="sv-SE" dirty="0"/>
          </a:p>
          <a:p>
            <a:r>
              <a:rPr lang="sv-SE" dirty="0"/>
              <a:t>15147521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416798" y="5970630"/>
            <a:ext cx="220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Filippa Sandal WG AD</a:t>
            </a:r>
          </a:p>
          <a:p>
            <a:r>
              <a:rPr lang="sv-SE" dirty="0"/>
              <a:t>15147523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8115300" y="6044472"/>
            <a:ext cx="121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Heaven</a:t>
            </a:r>
            <a:r>
              <a:rPr lang="sv-SE" dirty="0"/>
              <a:t> AD</a:t>
            </a:r>
          </a:p>
          <a:p>
            <a:r>
              <a:rPr lang="sv-SE" dirty="0"/>
              <a:t>15147530</a:t>
            </a:r>
          </a:p>
        </p:txBody>
      </p:sp>
      <p:pic>
        <p:nvPicPr>
          <p:cNvPr id="5" name="Bildobjekt 4" descr="En bild som visar inomhus, skodon&#10;&#10;Automatiskt genererad beskrivning">
            <a:extLst>
              <a:ext uri="{FF2B5EF4-FFF2-40B4-BE49-F238E27FC236}">
                <a16:creationId xmlns:a16="http://schemas.microsoft.com/office/drawing/2014/main" id="{F81B50B4-3880-41F8-7303-FE89E8D27A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3" b="7184"/>
          <a:stretch/>
        </p:blipFill>
        <p:spPr>
          <a:xfrm>
            <a:off x="713015" y="243775"/>
            <a:ext cx="4322545" cy="238051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347107" y="2828845"/>
            <a:ext cx="223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Monterey 2 </a:t>
            </a:r>
            <a:r>
              <a:rPr lang="sv-SE" dirty="0" err="1"/>
              <a:t>straps</a:t>
            </a:r>
            <a:r>
              <a:rPr lang="sv-SE" dirty="0"/>
              <a:t> AD</a:t>
            </a:r>
          </a:p>
          <a:p>
            <a:r>
              <a:rPr lang="sv-SE" dirty="0"/>
              <a:t>15147518</a:t>
            </a:r>
          </a:p>
        </p:txBody>
      </p:sp>
    </p:spTree>
    <p:extLst>
      <p:ext uri="{BB962C8B-B14F-4D97-AF65-F5344CB8AC3E}">
        <p14:creationId xmlns:p14="http://schemas.microsoft.com/office/powerpoint/2010/main" val="160501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70</Words>
  <Application>Microsoft Office PowerPoint</Application>
  <PresentationFormat>Bredbild</PresentationFormat>
  <Paragraphs>36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Alessandra Börjesson</dc:creator>
  <cp:lastModifiedBy>Alessandra Börjesson</cp:lastModifiedBy>
  <cp:revision>21</cp:revision>
  <dcterms:created xsi:type="dcterms:W3CDTF">2021-02-02T10:23:41Z</dcterms:created>
  <dcterms:modified xsi:type="dcterms:W3CDTF">2023-01-24T12:34:41Z</dcterms:modified>
</cp:coreProperties>
</file>